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67" r:id="rId2"/>
    <p:sldId id="268" r:id="rId3"/>
    <p:sldId id="272" r:id="rId4"/>
    <p:sldId id="273" r:id="rId5"/>
    <p:sldId id="271" r:id="rId6"/>
    <p:sldId id="262" r:id="rId7"/>
    <p:sldId id="263" r:id="rId8"/>
    <p:sldId id="264" r:id="rId9"/>
    <p:sldId id="265" r:id="rId10"/>
    <p:sldId id="266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1466F-3C19-4CDA-9E67-A3EC0BB5F8D9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19905-42AA-4294-9DC0-CDB76764B0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438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7DACC-D24A-4525-A1DA-086C05741660}" type="slidenum">
              <a:rPr lang="uk-UA" smtClean="0"/>
              <a:pPr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365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632296F-3A6E-4EB1-84BF-C8CC4B923F88}" type="datetimeFigureOut">
              <a:rPr lang="ru-RU" smtClean="0"/>
              <a:pPr/>
              <a:t>29.03.2024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81A85D-2665-4450-832E-6036353B46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928670"/>
            <a:ext cx="7772400" cy="1724999"/>
          </a:xfrm>
        </p:spPr>
        <p:txBody>
          <a:bodyPr>
            <a:noAutofit/>
          </a:bodyPr>
          <a:lstStyle/>
          <a:p>
            <a:pPr algn="ctr"/>
            <a:r>
              <a:rPr lang="ru-RU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Кінезіологічні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вправи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розвитку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дітей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ООП</a:t>
            </a:r>
            <a:endParaRPr lang="uk-UA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716016" y="3886200"/>
            <a:ext cx="3986980" cy="2423120"/>
          </a:xfrm>
        </p:spPr>
        <p:txBody>
          <a:bodyPr>
            <a:normAutofit/>
          </a:bodyPr>
          <a:lstStyle/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Фрагмент е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33056"/>
            <a:ext cx="3096344" cy="22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5665506" y="389396"/>
            <a:ext cx="3096344" cy="20314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кутник 5"/>
          <p:cNvSpPr/>
          <p:nvPr/>
        </p:nvSpPr>
        <p:spPr>
          <a:xfrm>
            <a:off x="180383" y="401820"/>
            <a:ext cx="4247601" cy="20882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/>
          <p:cNvSpPr/>
          <p:nvPr/>
        </p:nvSpPr>
        <p:spPr>
          <a:xfrm>
            <a:off x="1259632" y="5295528"/>
            <a:ext cx="6912768" cy="1562472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611560" y="2582956"/>
            <a:ext cx="7920880" cy="2448272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4294967295"/>
          </p:nvPr>
        </p:nvSpPr>
        <p:spPr>
          <a:xfrm>
            <a:off x="0" y="333375"/>
            <a:ext cx="8761413" cy="5792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Кінезіологія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це наука  про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розвиток  розумових 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здібностей і фізичного                              «гімнастика  мозку». 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здоров’я через певні 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рухові вправи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uk-U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процес навчання і виконання діяльності стає 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ефективнішим,</a:t>
            </a: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розвиває  взаємодію тіла   й  інтелекту.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координує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півкуль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ілка вправо 3"/>
          <p:cNvSpPr/>
          <p:nvPr/>
        </p:nvSpPr>
        <p:spPr>
          <a:xfrm>
            <a:off x="4614842" y="96130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ілка вниз 4"/>
          <p:cNvSpPr/>
          <p:nvPr/>
        </p:nvSpPr>
        <p:spPr>
          <a:xfrm>
            <a:off x="4521580" y="1299259"/>
            <a:ext cx="4846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174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Хвиля 3"/>
          <p:cNvSpPr/>
          <p:nvPr/>
        </p:nvSpPr>
        <p:spPr>
          <a:xfrm>
            <a:off x="2411760" y="91480"/>
            <a:ext cx="4320480" cy="914400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Хвиля 4"/>
          <p:cNvSpPr/>
          <p:nvPr/>
        </p:nvSpPr>
        <p:spPr>
          <a:xfrm>
            <a:off x="2524153" y="2708920"/>
            <a:ext cx="4032448" cy="914400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4294967295"/>
          </p:nvPr>
        </p:nvSpPr>
        <p:spPr>
          <a:xfrm>
            <a:off x="468313" y="333375"/>
            <a:ext cx="8675687" cy="6191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/>
              <a:t>                </a:t>
            </a:r>
            <a:r>
              <a:rPr lang="uk-UA" b="1" dirty="0" smtClean="0"/>
              <a:t>Основна мета </a:t>
            </a:r>
            <a:r>
              <a:rPr lang="uk-UA" b="1" dirty="0" err="1" smtClean="0"/>
              <a:t>кінезіології</a:t>
            </a:r>
            <a:r>
              <a:rPr lang="uk-UA" dirty="0" smtClean="0"/>
              <a:t>: 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розвиток </a:t>
            </a:r>
            <a:r>
              <a:rPr lang="uk-UA" dirty="0" err="1" smtClean="0"/>
              <a:t>міжпівкульної</a:t>
            </a:r>
            <a:r>
              <a:rPr lang="uk-UA" dirty="0" smtClean="0"/>
              <a:t> взаємодії та синхронізація роботи півкуль головного мозку, що сприяє активізації розумової діяльності.</a:t>
            </a:r>
          </a:p>
          <a:p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               </a:t>
            </a:r>
            <a:r>
              <a:rPr lang="uk-UA" b="1" dirty="0" smtClean="0"/>
              <a:t>Завдання </a:t>
            </a:r>
            <a:r>
              <a:rPr lang="uk-UA" b="1" dirty="0" err="1" smtClean="0"/>
              <a:t>кінезіології</a:t>
            </a:r>
            <a:r>
              <a:rPr lang="uk-UA" b="1" dirty="0" smtClean="0"/>
              <a:t>:</a:t>
            </a:r>
          </a:p>
          <a:p>
            <a:endParaRPr lang="uk-UA" dirty="0" smtClean="0"/>
          </a:p>
          <a:p>
            <a:r>
              <a:rPr lang="uk-UA" dirty="0" smtClean="0"/>
              <a:t>розвиток </a:t>
            </a:r>
            <a:r>
              <a:rPr lang="uk-UA" dirty="0" err="1" smtClean="0"/>
              <a:t>міжпівкульної</a:t>
            </a:r>
            <a:r>
              <a:rPr lang="uk-UA" dirty="0" smtClean="0"/>
              <a:t> взаємодії;</a:t>
            </a:r>
          </a:p>
          <a:p>
            <a:r>
              <a:rPr lang="uk-UA" dirty="0" smtClean="0"/>
              <a:t>синхронізація роботи півкуль;</a:t>
            </a:r>
          </a:p>
          <a:p>
            <a:r>
              <a:rPr lang="uk-UA" dirty="0" smtClean="0"/>
              <a:t>розвиток дрібної моторики;</a:t>
            </a:r>
          </a:p>
          <a:p>
            <a:r>
              <a:rPr lang="uk-UA" dirty="0" smtClean="0"/>
              <a:t>розвиток здібностей;</a:t>
            </a:r>
          </a:p>
          <a:p>
            <a:r>
              <a:rPr lang="uk-UA" dirty="0" smtClean="0"/>
              <a:t>розвиток пам’яті, уваги, мислення;</a:t>
            </a:r>
          </a:p>
          <a:p>
            <a:r>
              <a:rPr lang="uk-UA" dirty="0" smtClean="0"/>
              <a:t>розвиток мовлення.</a:t>
            </a:r>
            <a:endParaRPr lang="uk-UA" dirty="0"/>
          </a:p>
        </p:txBody>
      </p:sp>
      <p:pic>
        <p:nvPicPr>
          <p:cNvPr id="6" name="Рисунок 5" descr="Фрагмент е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720" y="4797152"/>
            <a:ext cx="2222614" cy="18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764704"/>
            <a:ext cx="4572000" cy="104028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</a:t>
            </a:r>
            <a:endParaRPr lang="uk-UA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20000"/>
              </a:spcBef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Дзеркальне малювання»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75" y="2708920"/>
            <a:ext cx="3710658" cy="260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92895"/>
            <a:ext cx="2880320" cy="303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17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28650" y="374651"/>
            <a:ext cx="7886700" cy="5802313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«Кулак». «Ребро». "Долоня". </a:t>
            </a:r>
          </a:p>
          <a:p>
            <a:pPr marL="0" indent="0">
              <a:buNone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 вправа поліпшує розумову діяльність, синхронізує роботу півкуль, сприяє запам'ятовуванню, підвищують стійкість уваги, активізує процеси письма і читання.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501008"/>
            <a:ext cx="4717417" cy="303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4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47253" y="116632"/>
            <a:ext cx="8589228" cy="42916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83634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Слон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Цікава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вправа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яка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допоможе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підняти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настрій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розслабитися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Запропонуйте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дітям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стати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нахилити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голову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лівого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плеча.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Далі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треба: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витягнути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руку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ніби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хобот слона);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почати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малювати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нею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горизонтальну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вісімку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центру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зорового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поля і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вгору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проти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годинникової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стрілки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очима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треба пильно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стежити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кожним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рухом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пальців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Вправа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виконується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повільно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по 3-4 рази кожною рукою.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  </a:t>
            </a:r>
            <a:endParaRPr kumimoji="0" lang="ru-RU" sz="19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Roboto"/>
              <a:cs typeface="Arial" pitchFamily="34" charset="0"/>
            </a:endParaRPr>
          </a:p>
        </p:txBody>
      </p:sp>
      <p:pic>
        <p:nvPicPr>
          <p:cNvPr id="4098" name="Picture 2" descr="https://naurok.com.ua/uploads/blog/sl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291" y="3717032"/>
            <a:ext cx="3835152" cy="280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19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67544" y="297233"/>
            <a:ext cx="7920879" cy="490716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83634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Ковпак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мудреця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вправа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загострює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слух,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покращує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рівновагу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підвищуючи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розумові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фізичні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здібності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Виконувати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стоячи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сидячі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голову треба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тримати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прямо, але шия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підборіддя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розслаблені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треба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взятися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вуха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так,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щоб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великий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палець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опинився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тильного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боку,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всі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попереду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виконується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масаж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вух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зверху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донизу,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дійшовши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до мочки,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м’яко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масажується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і вона.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Вправа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повторюється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рази.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5122" name="Picture 2" descr="https://naurok.com.ua/uploads/blog/kolp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01008"/>
            <a:ext cx="4464496" cy="274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67544" y="877847"/>
            <a:ext cx="7848872" cy="52014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“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Перехресні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рухи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Мета: 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міжпівкульної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довільності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самоконтролю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Виконується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перехресно-латеральна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ходьба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усвідомлена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ходьба).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З'єднати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праве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коліно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лівим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ліктем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навпаки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задіює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максимально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м'язів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розвиває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активізує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лобову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частку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мозку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відповідальну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мислення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Перехресні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координовані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рухи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виконуються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правою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рукою і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лівою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ногою (вперед, в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назад). 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зробіть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те ж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лівою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рукою і правою ногою.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будем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йти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рухливо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Піднімаючи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коліна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 руками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торкатись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Мозок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наповнятись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Енергетика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зветься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Гарно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з нею нам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живеться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146" name="Picture 2" descr="https://lh6.googleusercontent.com/MFqSLAb2F8q94Te1IyZfCglyFwQCWn386MQCGipmk8P6IHbpae5e-9YO8wHojJoUUUVH51Z1DDO64t6EtZNCe9V_21KgJUak-GlG4FP2l1CL4Ts9Uk9G0iwwcsSOAuJ48C8tlfk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61048"/>
            <a:ext cx="3068428" cy="275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42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lh6.googleusercontent.com/e6gT7iY_FwKNxjCD_xFTJEbvAzvNOOZREwdOKRrhgn9C4EVVPKPDqtPZAqUEqHxkTCp3_qK7Q5sS2CsbQWKySfjSa4JYvAWlyrKf0WBnCDV0j_OphzINL3VCz2GpfFfpzehPnlD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4449"/>
            <a:ext cx="923925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https://lh5.googleusercontent.com/JiA0sk4UY1byaTdtbTae0CyAT3dIImdBInMK2175--T8iBEw-Iy7liv1C5lohbn2J0pzPJlVCZDfcoKV1CRVfB5-j_3J_-rbZLqlVgcEcTd5r5zhSp3RBpiEPc29fa2acdE-oPAJ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4372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lh4.googleusercontent.com/ws_HHu8RstjfDvtPktBxSKitUKWtHsy41IMLXdVwPEeXyhDcdb2Yq33CPTPpYgcMLxxRPkzMjfxgtu4s_Akslh22CUUK8bmTPZoH5DQ4Leuj8v6UebHoyhr_s-TzC-aH9fXg0Nm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562773"/>
            <a:ext cx="1009650" cy="10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lh4.googleusercontent.com/Mq0k4N_vBwb5bkdA0pLSTBvV04jeS3Z7DAYt6DfHO-ZIxRVn3jGBAhKZWXJ1NGwoyX--Lf2U3kw99fbKze3ljdzLHz_bGRCGmoyVXSfwthGZAmPkw6aoNMQJYaDxGjpsg6aNyhU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543724"/>
            <a:ext cx="12954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03506"/>
            <a:ext cx="79928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"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Сонце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парканчик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roboto"/>
                <a:cs typeface="Arial" pitchFamily="34" charset="0"/>
              </a:rPr>
              <a:t>камінчики</a:t>
            </a:r>
            <a:endParaRPr lang="ru-RU" dirty="0" smtClean="0"/>
          </a:p>
          <a:p>
            <a:r>
              <a:rPr lang="ru-RU" dirty="0" smtClean="0"/>
              <a:t>Руки </a:t>
            </a:r>
            <a:r>
              <a:rPr lang="ru-RU" dirty="0" err="1" smtClean="0"/>
              <a:t>підняти</a:t>
            </a:r>
            <a:r>
              <a:rPr lang="ru-RU" dirty="0" smtClean="0"/>
              <a:t> </a:t>
            </a:r>
            <a:r>
              <a:rPr lang="ru-RU" dirty="0" err="1" smtClean="0"/>
              <a:t>вгору</a:t>
            </a:r>
            <a:r>
              <a:rPr lang="ru-RU" dirty="0" smtClean="0"/>
              <a:t>, </a:t>
            </a:r>
            <a:r>
              <a:rPr lang="ru-RU" dirty="0" err="1" smtClean="0"/>
              <a:t>пальці</a:t>
            </a:r>
            <a:r>
              <a:rPr lang="ru-RU" dirty="0" smtClean="0"/>
              <a:t> </a:t>
            </a:r>
            <a:r>
              <a:rPr lang="ru-RU" dirty="0" err="1" smtClean="0"/>
              <a:t>обох</a:t>
            </a:r>
            <a:r>
              <a:rPr lang="ru-RU" dirty="0" smtClean="0"/>
              <a:t> рук </a:t>
            </a:r>
            <a:r>
              <a:rPr lang="ru-RU" dirty="0" err="1" smtClean="0"/>
              <a:t>випрямлені</a:t>
            </a:r>
            <a:r>
              <a:rPr lang="ru-RU" dirty="0" smtClean="0"/>
              <a:t> і широко </a:t>
            </a:r>
            <a:r>
              <a:rPr lang="ru-RU" dirty="0" err="1" smtClean="0"/>
              <a:t>розведені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"</a:t>
            </a:r>
            <a:r>
              <a:rPr lang="ru-RU" dirty="0" err="1" smtClean="0"/>
              <a:t>сонечко</a:t>
            </a:r>
            <a:r>
              <a:rPr lang="ru-RU" dirty="0" smtClean="0"/>
              <a:t> ".</a:t>
            </a:r>
            <a:br>
              <a:rPr lang="ru-RU" dirty="0" smtClean="0"/>
            </a:br>
            <a:r>
              <a:rPr lang="ru-RU" dirty="0" err="1" smtClean="0"/>
              <a:t>Тепер</a:t>
            </a:r>
            <a:r>
              <a:rPr lang="ru-RU" dirty="0" smtClean="0"/>
              <a:t> </a:t>
            </a:r>
            <a:r>
              <a:rPr lang="ru-RU" dirty="0" err="1" smtClean="0"/>
              <a:t>пальці</a:t>
            </a:r>
            <a:r>
              <a:rPr lang="ru-RU" dirty="0" smtClean="0"/>
              <a:t> </a:t>
            </a:r>
            <a:r>
              <a:rPr lang="ru-RU" dirty="0" err="1" smtClean="0"/>
              <a:t>щільно</a:t>
            </a:r>
            <a:r>
              <a:rPr lang="ru-RU" dirty="0" smtClean="0"/>
              <a:t> </a:t>
            </a:r>
            <a:r>
              <a:rPr lang="ru-RU" dirty="0" err="1" smtClean="0"/>
              <a:t>притиснути</a:t>
            </a:r>
            <a:r>
              <a:rPr lang="ru-RU" dirty="0" smtClean="0"/>
              <a:t> один до одного і </a:t>
            </a:r>
            <a:r>
              <a:rPr lang="ru-RU" dirty="0" err="1" smtClean="0"/>
              <a:t>випрямлені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"</a:t>
            </a:r>
            <a:r>
              <a:rPr lang="ru-RU" dirty="0" err="1" smtClean="0"/>
              <a:t>парканчик</a:t>
            </a:r>
            <a:r>
              <a:rPr lang="ru-RU" dirty="0" smtClean="0"/>
              <a:t> ".</a:t>
            </a:r>
            <a:br>
              <a:rPr lang="ru-RU" dirty="0" smtClean="0"/>
            </a:br>
            <a:r>
              <a:rPr lang="ru-RU" dirty="0" err="1" smtClean="0"/>
              <a:t>Обидві</a:t>
            </a:r>
            <a:r>
              <a:rPr lang="ru-RU" dirty="0" smtClean="0"/>
              <a:t> руки </a:t>
            </a:r>
            <a:r>
              <a:rPr lang="ru-RU" dirty="0" err="1" smtClean="0"/>
              <a:t>стиснути</a:t>
            </a:r>
            <a:r>
              <a:rPr lang="ru-RU" dirty="0" smtClean="0"/>
              <a:t> в кулаки - </a:t>
            </a:r>
            <a:r>
              <a:rPr lang="ru-RU" dirty="0" err="1" smtClean="0"/>
              <a:t>це</a:t>
            </a:r>
            <a:r>
              <a:rPr lang="ru-RU" dirty="0" smtClean="0"/>
              <a:t> "</a:t>
            </a:r>
            <a:r>
              <a:rPr lang="ru-RU" dirty="0" err="1" smtClean="0"/>
              <a:t>камінчики</a:t>
            </a:r>
            <a:r>
              <a:rPr lang="ru-RU" dirty="0" smtClean="0"/>
              <a:t> ".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 вашею командою: "Сонечко", "</a:t>
            </a:r>
            <a:r>
              <a:rPr lang="ru-RU" dirty="0" err="1" smtClean="0"/>
              <a:t>Парканчик</a:t>
            </a:r>
            <a:r>
              <a:rPr lang="ru-RU" dirty="0" smtClean="0"/>
              <a:t>", "</a:t>
            </a:r>
            <a:r>
              <a:rPr lang="ru-RU" dirty="0" err="1" smtClean="0"/>
              <a:t>Камінці</a:t>
            </a:r>
            <a:r>
              <a:rPr lang="ru-RU" dirty="0" smtClean="0"/>
              <a:t>«</a:t>
            </a:r>
          </a:p>
          <a:p>
            <a:endParaRPr lang="ru-RU" sz="800" dirty="0" smtClean="0"/>
          </a:p>
          <a:p>
            <a:r>
              <a:rPr lang="ru-RU" dirty="0" err="1" smtClean="0"/>
              <a:t>показуєм</a:t>
            </a:r>
            <a:r>
              <a:rPr lang="ru-RU" dirty="0" smtClean="0"/>
              <a:t> пальчиками: </a:t>
            </a:r>
            <a:r>
              <a:rPr lang="ru-RU" dirty="0" err="1" smtClean="0"/>
              <a:t>сонечко</a:t>
            </a:r>
            <a:r>
              <a:rPr lang="ru-RU" dirty="0" smtClean="0"/>
              <a:t> з </a:t>
            </a:r>
            <a:r>
              <a:rPr lang="ru-RU" dirty="0" err="1" smtClean="0"/>
              <a:t>розчепіреними</a:t>
            </a:r>
            <a:r>
              <a:rPr lang="ru-RU" dirty="0" smtClean="0"/>
              <a:t> пальчиками,</a:t>
            </a:r>
          </a:p>
          <a:p>
            <a:r>
              <a:rPr lang="ru-RU" dirty="0" err="1" smtClean="0"/>
              <a:t>парканчик</a:t>
            </a:r>
            <a:r>
              <a:rPr lang="ru-RU" dirty="0" smtClean="0"/>
              <a:t> з </a:t>
            </a:r>
            <a:r>
              <a:rPr lang="ru-RU" dirty="0" err="1" smtClean="0"/>
              <a:t>прямими</a:t>
            </a:r>
            <a:r>
              <a:rPr lang="ru-RU" dirty="0" smtClean="0"/>
              <a:t> пальчиками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камінчики</a:t>
            </a:r>
            <a:r>
              <a:rPr lang="ru-RU" dirty="0" smtClean="0"/>
              <a:t> - кулачки.</a:t>
            </a:r>
          </a:p>
          <a:p>
            <a:r>
              <a:rPr lang="ru-RU" dirty="0" err="1" smtClean="0"/>
              <a:t>Спочатку</a:t>
            </a:r>
            <a:r>
              <a:rPr lang="ru-RU" dirty="0" smtClean="0"/>
              <a:t> </a:t>
            </a:r>
            <a:r>
              <a:rPr lang="ru-RU" dirty="0" err="1" smtClean="0"/>
              <a:t>ця</a:t>
            </a:r>
            <a:r>
              <a:rPr lang="ru-RU" dirty="0" smtClean="0"/>
              <a:t> </a:t>
            </a:r>
            <a:r>
              <a:rPr lang="ru-RU" dirty="0" err="1" smtClean="0"/>
              <a:t>вправа</a:t>
            </a:r>
            <a:r>
              <a:rPr lang="ru-RU" dirty="0" smtClean="0"/>
              <a:t> </a:t>
            </a:r>
            <a:r>
              <a:rPr lang="ru-RU" dirty="0" err="1" smtClean="0"/>
              <a:t>виконується</a:t>
            </a:r>
            <a:r>
              <a:rPr lang="ru-RU" dirty="0" smtClean="0"/>
              <a:t> у </a:t>
            </a:r>
            <a:r>
              <a:rPr lang="ru-RU" dirty="0" err="1" smtClean="0"/>
              <a:t>повільному</a:t>
            </a:r>
            <a:r>
              <a:rPr lang="ru-RU" dirty="0" smtClean="0"/>
              <a:t> </a:t>
            </a:r>
            <a:r>
              <a:rPr lang="ru-RU" dirty="0" err="1" smtClean="0"/>
              <a:t>темпі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все </a:t>
            </a:r>
            <a:r>
              <a:rPr lang="ru-RU" dirty="0" err="1" smtClean="0"/>
              <a:t>швидше</a:t>
            </a:r>
            <a:r>
              <a:rPr lang="ru-RU" dirty="0" smtClean="0"/>
              <a:t> і </a:t>
            </a:r>
            <a:r>
              <a:rPr lang="ru-RU" dirty="0" err="1" smtClean="0"/>
              <a:t>швидше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Щоб</a:t>
            </a:r>
            <a:r>
              <a:rPr lang="ru-RU" dirty="0" smtClean="0"/>
              <a:t> </a:t>
            </a:r>
            <a:r>
              <a:rPr lang="ru-RU" dirty="0" err="1" smtClean="0"/>
              <a:t>виконати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, </a:t>
            </a:r>
            <a:r>
              <a:rPr lang="ru-RU" dirty="0" err="1" smtClean="0"/>
              <a:t>дитина</a:t>
            </a:r>
            <a:r>
              <a:rPr lang="ru-RU" dirty="0" smtClean="0"/>
              <a:t> повинна бути </a:t>
            </a:r>
            <a:r>
              <a:rPr lang="ru-RU" dirty="0" err="1" smtClean="0"/>
              <a:t>надзвичайно</a:t>
            </a:r>
            <a:r>
              <a:rPr lang="ru-RU" dirty="0" smtClean="0"/>
              <a:t> </a:t>
            </a:r>
            <a:r>
              <a:rPr lang="ru-RU" dirty="0" err="1" smtClean="0"/>
              <a:t>уважною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</a:t>
            </a:r>
            <a:r>
              <a:rPr lang="ru-RU" dirty="0" err="1" smtClean="0"/>
              <a:t>міру</a:t>
            </a:r>
            <a:r>
              <a:rPr lang="ru-RU" dirty="0" smtClean="0"/>
              <a:t> </a:t>
            </a:r>
            <a:r>
              <a:rPr lang="ru-RU" dirty="0" err="1" smtClean="0"/>
              <a:t>освоєння</a:t>
            </a:r>
            <a:r>
              <a:rPr lang="ru-RU" dirty="0" smtClean="0"/>
              <a:t> </a:t>
            </a:r>
            <a:r>
              <a:rPr lang="ru-RU" dirty="0" err="1" smtClean="0"/>
              <a:t>дитиною</a:t>
            </a:r>
            <a:r>
              <a:rPr lang="ru-RU" dirty="0" smtClean="0"/>
              <a:t> </a:t>
            </a:r>
            <a:r>
              <a:rPr lang="ru-RU" dirty="0" err="1" smtClean="0"/>
              <a:t>вправи</a:t>
            </a:r>
            <a:r>
              <a:rPr lang="ru-RU" dirty="0" smtClean="0"/>
              <a:t> </a:t>
            </a:r>
            <a:r>
              <a:rPr lang="ru-RU" dirty="0" err="1" smtClean="0"/>
              <a:t>вносіть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складні</a:t>
            </a:r>
            <a:r>
              <a:rPr lang="ru-RU" dirty="0" smtClean="0"/>
              <a:t> </a:t>
            </a:r>
            <a:r>
              <a:rPr lang="ru-RU" dirty="0" err="1" smtClean="0"/>
              <a:t>елементи</a:t>
            </a:r>
            <a:r>
              <a:rPr lang="ru-RU" dirty="0" smtClean="0"/>
              <a:t>: </a:t>
            </a:r>
            <a:r>
              <a:rPr lang="ru-RU" dirty="0" err="1" smtClean="0"/>
              <a:t>змінюйте</a:t>
            </a:r>
            <a:endParaRPr lang="ru-RU" dirty="0" smtClean="0"/>
          </a:p>
          <a:p>
            <a:r>
              <a:rPr lang="ru-RU" dirty="0" err="1" smtClean="0"/>
              <a:t>послідовність</a:t>
            </a:r>
            <a:r>
              <a:rPr lang="ru-RU" dirty="0" smtClean="0"/>
              <a:t>, </a:t>
            </a:r>
            <a:r>
              <a:rPr lang="ru-RU" dirty="0" err="1" smtClean="0"/>
              <a:t>швидкість</a:t>
            </a:r>
            <a:r>
              <a:rPr lang="ru-RU" dirty="0" smtClean="0"/>
              <a:t> </a:t>
            </a:r>
            <a:r>
              <a:rPr lang="ru-RU" dirty="0" err="1" smtClean="0"/>
              <a:t>проголошення</a:t>
            </a:r>
            <a:r>
              <a:rPr lang="ru-RU" dirty="0" smtClean="0"/>
              <a:t> </a:t>
            </a:r>
            <a:r>
              <a:rPr lang="ru-RU" dirty="0" err="1" smtClean="0"/>
              <a:t>слів</a:t>
            </a:r>
            <a:r>
              <a:rPr lang="ru-RU" dirty="0" smtClean="0"/>
              <a:t>-команд.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80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836712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Вправи</a:t>
            </a:r>
            <a:r>
              <a:rPr lang="ru-RU" sz="3200" dirty="0"/>
              <a:t> </a:t>
            </a:r>
            <a:r>
              <a:rPr lang="ru-RU" sz="3200" dirty="0" err="1"/>
              <a:t>кінезіології</a:t>
            </a:r>
            <a:r>
              <a:rPr lang="ru-RU" sz="3200" dirty="0"/>
              <a:t> </a:t>
            </a:r>
            <a:r>
              <a:rPr lang="ru-RU" sz="3200" dirty="0" err="1"/>
              <a:t>універсальні</a:t>
            </a:r>
            <a:r>
              <a:rPr lang="ru-RU" sz="3200" dirty="0"/>
              <a:t>. </a:t>
            </a:r>
            <a:r>
              <a:rPr lang="ru-RU" sz="3200" dirty="0" smtClean="0"/>
              <a:t>Вони </a:t>
            </a:r>
            <a:r>
              <a:rPr lang="ru-RU" sz="3200" dirty="0" err="1" smtClean="0"/>
              <a:t>допомагають</a:t>
            </a:r>
            <a:r>
              <a:rPr lang="ru-RU" sz="3200" dirty="0" smtClean="0"/>
              <a:t> </a:t>
            </a:r>
            <a:r>
              <a:rPr lang="ru-RU" sz="3200" dirty="0"/>
              <a:t>і </a:t>
            </a:r>
            <a:r>
              <a:rPr lang="ru-RU" sz="3200" dirty="0" err="1"/>
              <a:t>дорослим</a:t>
            </a:r>
            <a:r>
              <a:rPr lang="ru-RU" sz="3200" dirty="0"/>
              <a:t>, і </a:t>
            </a:r>
            <a:r>
              <a:rPr lang="ru-RU" sz="3200" dirty="0" err="1"/>
              <a:t>дітям</a:t>
            </a:r>
            <a:r>
              <a:rPr lang="ru-RU" sz="3200" dirty="0"/>
              <a:t>. Вони </a:t>
            </a:r>
            <a:r>
              <a:rPr lang="ru-RU" sz="3200" dirty="0" err="1"/>
              <a:t>дуже</a:t>
            </a:r>
            <a:r>
              <a:rPr lang="ru-RU" sz="3200" dirty="0"/>
              <a:t> </a:t>
            </a:r>
            <a:r>
              <a:rPr lang="ru-RU" sz="3200" dirty="0" err="1" smtClean="0"/>
              <a:t>прості</a:t>
            </a:r>
            <a:r>
              <a:rPr lang="ru-RU" sz="3200" dirty="0" smtClean="0"/>
              <a:t> у </a:t>
            </a:r>
            <a:r>
              <a:rPr lang="ru-RU" sz="3200" dirty="0" err="1"/>
              <a:t>виконанні</a:t>
            </a:r>
            <a:r>
              <a:rPr lang="ru-RU" sz="3200" dirty="0"/>
              <a:t> та не </a:t>
            </a:r>
            <a:r>
              <a:rPr lang="ru-RU" sz="3200" dirty="0" err="1"/>
              <a:t>вимагають</a:t>
            </a:r>
            <a:r>
              <a:rPr lang="ru-RU" sz="3200" dirty="0"/>
              <a:t> </a:t>
            </a:r>
            <a:r>
              <a:rPr lang="ru-RU" sz="3200" dirty="0" err="1"/>
              <a:t>спеціальної</a:t>
            </a:r>
            <a:r>
              <a:rPr lang="ru-RU" sz="3200" dirty="0"/>
              <a:t> </a:t>
            </a:r>
            <a:r>
              <a:rPr lang="ru-RU" sz="3200" dirty="0" err="1" smtClean="0"/>
              <a:t>фізичної</a:t>
            </a:r>
            <a:r>
              <a:rPr lang="ru-RU" sz="3200" dirty="0" smtClean="0"/>
              <a:t> </a:t>
            </a:r>
            <a:r>
              <a:rPr lang="ru-RU" sz="3200" dirty="0" err="1" smtClean="0"/>
              <a:t>підготовки</a:t>
            </a:r>
            <a:r>
              <a:rPr lang="ru-RU" sz="3200" dirty="0"/>
              <a:t>. </a:t>
            </a:r>
            <a:r>
              <a:rPr lang="ru-RU" sz="3200" dirty="0" err="1"/>
              <a:t>Регулярне</a:t>
            </a:r>
            <a:r>
              <a:rPr lang="ru-RU" sz="3200" dirty="0"/>
              <a:t> </a:t>
            </a:r>
            <a:r>
              <a:rPr lang="ru-RU" sz="3200" dirty="0" err="1"/>
              <a:t>виконання</a:t>
            </a:r>
            <a:r>
              <a:rPr lang="ru-RU" sz="3200" dirty="0"/>
              <a:t> </a:t>
            </a:r>
            <a:r>
              <a:rPr lang="ru-RU" sz="3200" dirty="0" err="1"/>
              <a:t>цих</a:t>
            </a:r>
            <a:r>
              <a:rPr lang="ru-RU" sz="3200" dirty="0"/>
              <a:t> </a:t>
            </a:r>
            <a:r>
              <a:rPr lang="ru-RU" sz="3200" dirty="0" err="1" smtClean="0"/>
              <a:t>вправ</a:t>
            </a:r>
            <a:r>
              <a:rPr lang="ru-RU" sz="3200" dirty="0" smtClean="0"/>
              <a:t> </a:t>
            </a:r>
            <a:r>
              <a:rPr lang="ru-RU" sz="3200" dirty="0" err="1" smtClean="0"/>
              <a:t>позбавляє</a:t>
            </a:r>
            <a:r>
              <a:rPr lang="ru-RU" sz="3200" dirty="0" smtClean="0"/>
              <a:t> </a:t>
            </a:r>
            <a:r>
              <a:rPr lang="ru-RU" sz="3200" dirty="0" err="1"/>
              <a:t>втоми</a:t>
            </a:r>
            <a:r>
              <a:rPr lang="ru-RU" sz="3200" dirty="0"/>
              <a:t>, </a:t>
            </a:r>
            <a:r>
              <a:rPr lang="ru-RU" sz="3200" dirty="0" err="1"/>
              <a:t>підвищує</a:t>
            </a:r>
            <a:r>
              <a:rPr lang="ru-RU" sz="3200" dirty="0"/>
              <a:t> </a:t>
            </a:r>
            <a:r>
              <a:rPr lang="ru-RU" sz="3200" dirty="0" err="1"/>
              <a:t>концентрацію</a:t>
            </a:r>
            <a:r>
              <a:rPr lang="ru-RU" sz="3200" dirty="0"/>
              <a:t> </a:t>
            </a:r>
            <a:r>
              <a:rPr lang="ru-RU" sz="3200" dirty="0" err="1" smtClean="0"/>
              <a:t>уваги</a:t>
            </a:r>
            <a:r>
              <a:rPr lang="ru-RU" sz="3200" dirty="0" smtClean="0"/>
              <a:t>, </a:t>
            </a:r>
            <a:r>
              <a:rPr lang="ru-RU" sz="3200" dirty="0" err="1" smtClean="0"/>
              <a:t>сприяє</a:t>
            </a:r>
            <a:r>
              <a:rPr lang="ru-RU" sz="3200" dirty="0" smtClean="0"/>
              <a:t> </a:t>
            </a:r>
            <a:r>
              <a:rPr lang="ru-RU" sz="3200" dirty="0" err="1"/>
              <a:t>підвищенню</a:t>
            </a:r>
            <a:r>
              <a:rPr lang="ru-RU" sz="3200" dirty="0"/>
              <a:t> </a:t>
            </a:r>
            <a:r>
              <a:rPr lang="ru-RU" sz="3200" dirty="0" err="1"/>
              <a:t>фізичної</a:t>
            </a:r>
            <a:r>
              <a:rPr lang="ru-RU" sz="3200" dirty="0"/>
              <a:t> та </a:t>
            </a:r>
            <a:r>
              <a:rPr lang="ru-RU" sz="3200" dirty="0" err="1" smtClean="0"/>
              <a:t>розумової</a:t>
            </a:r>
            <a:r>
              <a:rPr lang="ru-RU" sz="3200" dirty="0" smtClean="0"/>
              <a:t> </a:t>
            </a:r>
            <a:r>
              <a:rPr lang="ru-RU" sz="3200" dirty="0" err="1" smtClean="0"/>
              <a:t>активності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545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 descr="🙂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1560" y="1076841"/>
            <a:ext cx="8136904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Повтори</a:t>
            </a:r>
            <a:r>
              <a:rPr lang="ru-RU" sz="2000" dirty="0"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Спробуйте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виконати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спочатку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повільно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потім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швидше</a:t>
            </a:r>
            <a:r>
              <a:rPr lang="ru-RU" sz="2000" dirty="0"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Сподобається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дітям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і батькам, і педагогам</a:t>
            </a:r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Розвиває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координацію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зорову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пам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моторику,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покращує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взаємодію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лівої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півкулі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допомагає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автоматизувати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відкритих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складах.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кожним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малюнком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букви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Л,П,О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символи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жестів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рук.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ліва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рука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права рука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обидві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руки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Необхідно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одночасно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промовлянням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слова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підняти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руку /руки з жестом.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1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nclusivecentrboryslav.kl.com.ua/wp-content/uploads/2020/05/%D0%B7%D0%BE%D0%B1%D1%80%D0%B0%D0%B6%D0%B5%D0%BD%D0%BD%D1%8F_viber_2020-05-14_12-03-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705600" cy="50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685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1941907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dirty="0"/>
              <a:t>Дякую за увагу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52117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E1E1E1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1E1E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202</TotalTime>
  <Words>370</Words>
  <Application>Microsoft Office PowerPoint</Application>
  <PresentationFormat>Экран (4:3)</PresentationFormat>
  <Paragraphs>72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Кінезіологічні вправи для розвитку дітей з ООП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Кінезіологія та  розумовий розвиток дітей</dc:title>
  <dc:creator>ДОК</dc:creator>
  <cp:lastModifiedBy>ДОК</cp:lastModifiedBy>
  <cp:revision>14</cp:revision>
  <dcterms:created xsi:type="dcterms:W3CDTF">2024-03-26T07:19:47Z</dcterms:created>
  <dcterms:modified xsi:type="dcterms:W3CDTF">2024-03-29T11:51:40Z</dcterms:modified>
</cp:coreProperties>
</file>